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71" r:id="rId5"/>
    <p:sldId id="265" r:id="rId6"/>
    <p:sldId id="268" r:id="rId7"/>
    <p:sldId id="269" r:id="rId8"/>
    <p:sldId id="267" r:id="rId9"/>
    <p:sldId id="266" r:id="rId10"/>
    <p:sldId id="261" r:id="rId11"/>
    <p:sldId id="262" r:id="rId12"/>
    <p:sldId id="259" r:id="rId13"/>
    <p:sldId id="25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CFAC45-778A-ED4B-8270-804D635F28FE}"/>
              </a:ext>
            </a:extLst>
          </p:cNvPr>
          <p:cNvSpPr/>
          <p:nvPr/>
        </p:nvSpPr>
        <p:spPr>
          <a:xfrm>
            <a:off x="522514" y="3443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B7738-C182-2742-BE38-63E3AE8B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BD30-EF4B-7341-8F86-0A6E2105E991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FE5F-9587-0F4A-86EB-25FBC3C26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60" y="976498"/>
            <a:ext cx="4762800" cy="476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C3248-A995-5641-94FE-FA9F348C3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5" y="976498"/>
            <a:ext cx="3568310" cy="214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679EBB-12C5-7642-914C-78FA94E385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92" y="2985342"/>
            <a:ext cx="28067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96438-5416-8644-8EEC-04E0059E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44" y="1159536"/>
            <a:ext cx="3578728" cy="43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BF0701-D48B-5E41-A8D7-8EF85FCF146E}"/>
              </a:ext>
            </a:extLst>
          </p:cNvPr>
          <p:cNvSpPr/>
          <p:nvPr/>
        </p:nvSpPr>
        <p:spPr>
          <a:xfrm>
            <a:off x="408214" y="4205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E73F6-DDAE-A548-AC75-9EF6E088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883" t="1" r="25625" b="50916"/>
          <a:stretch/>
        </p:blipFill>
        <p:spPr>
          <a:xfrm>
            <a:off x="3167266" y="1460954"/>
            <a:ext cx="3941418" cy="224409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E36232-421C-9B4A-AF7B-437DF63714E6}"/>
              </a:ext>
            </a:extLst>
          </p:cNvPr>
          <p:cNvSpPr/>
          <p:nvPr/>
        </p:nvSpPr>
        <p:spPr>
          <a:xfrm>
            <a:off x="2681349" y="3936027"/>
            <a:ext cx="4913252" cy="87877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DB2245-1402-0F4A-9F0C-45AFA1B3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57" y="3911452"/>
            <a:ext cx="755064" cy="927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F33D1A-1F42-6C49-A505-E638F67BBA59}"/>
              </a:ext>
            </a:extLst>
          </p:cNvPr>
          <p:cNvSpPr txBox="1"/>
          <p:nvPr/>
        </p:nvSpPr>
        <p:spPr>
          <a:xfrm>
            <a:off x="3641104" y="4086944"/>
            <a:ext cx="432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Go to Main-Menu</a:t>
            </a:r>
          </a:p>
        </p:txBody>
      </p:sp>
    </p:spTree>
    <p:extLst>
      <p:ext uri="{BB962C8B-B14F-4D97-AF65-F5344CB8AC3E}">
        <p14:creationId xmlns:p14="http://schemas.microsoft.com/office/powerpoint/2010/main" val="336794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BF0701-D48B-5E41-A8D7-8EF85FCF146E}"/>
              </a:ext>
            </a:extLst>
          </p:cNvPr>
          <p:cNvSpPr/>
          <p:nvPr/>
        </p:nvSpPr>
        <p:spPr>
          <a:xfrm>
            <a:off x="408214" y="4205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Image result for game button">
            <a:extLst>
              <a:ext uri="{FF2B5EF4-FFF2-40B4-BE49-F238E27FC236}">
                <a16:creationId xmlns:a16="http://schemas.microsoft.com/office/drawing/2014/main" id="{6B7650E4-162F-0241-97DE-BAA5CE67D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5B5E65"/>
              </a:clrFrom>
              <a:clrTo>
                <a:srgbClr val="5B5E6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28888" r="70182" b="57771"/>
          <a:stretch/>
        </p:blipFill>
        <p:spPr bwMode="auto">
          <a:xfrm>
            <a:off x="1371600" y="1310227"/>
            <a:ext cx="4025900" cy="15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6E046-8C5C-F343-A603-221271261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467">
            <a:off x="2218440" y="767730"/>
            <a:ext cx="2455878" cy="26312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362A1-DCBB-8A40-ACFD-3AE944B10646}"/>
              </a:ext>
            </a:extLst>
          </p:cNvPr>
          <p:cNvGrpSpPr/>
          <p:nvPr/>
        </p:nvGrpSpPr>
        <p:grpSpPr>
          <a:xfrm>
            <a:off x="1433429" y="3954170"/>
            <a:ext cx="4025900" cy="2275067"/>
            <a:chOff x="1433429" y="3954170"/>
            <a:chExt cx="4025900" cy="2275067"/>
          </a:xfrm>
        </p:grpSpPr>
        <p:pic>
          <p:nvPicPr>
            <p:cNvPr id="25" name="Picture 4" descr="Image result for game button">
              <a:extLst>
                <a:ext uri="{FF2B5EF4-FFF2-40B4-BE49-F238E27FC236}">
                  <a16:creationId xmlns:a16="http://schemas.microsoft.com/office/drawing/2014/main" id="{842D6EA3-C712-E540-A5FC-99A7FA1EB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1433429" y="4351066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DFCBAB-3680-B741-A6A1-158534361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>
            <a:xfrm>
              <a:off x="1635081" y="3954170"/>
              <a:ext cx="3622596" cy="227506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E1725C-919D-8B46-96C1-1805237AFF3C}"/>
              </a:ext>
            </a:extLst>
          </p:cNvPr>
          <p:cNvGrpSpPr/>
          <p:nvPr/>
        </p:nvGrpSpPr>
        <p:grpSpPr>
          <a:xfrm>
            <a:off x="6466227" y="3520044"/>
            <a:ext cx="4025900" cy="2392895"/>
            <a:chOff x="6466227" y="3520044"/>
            <a:chExt cx="4025900" cy="2392895"/>
          </a:xfrm>
        </p:grpSpPr>
        <p:pic>
          <p:nvPicPr>
            <p:cNvPr id="26" name="Picture 4" descr="Image result for game button">
              <a:extLst>
                <a:ext uri="{FF2B5EF4-FFF2-40B4-BE49-F238E27FC236}">
                  <a16:creationId xmlns:a16="http://schemas.microsoft.com/office/drawing/2014/main" id="{B95C5AED-7458-9944-A9BC-2EC5B0756F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6466227" y="4366632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5C413D-2136-CB4F-8B9D-6ADF45F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632" y="3520044"/>
              <a:ext cx="1813090" cy="2032858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EE80AA-3BAB-2B48-BB42-D5B3FCF15BA1}"/>
              </a:ext>
            </a:extLst>
          </p:cNvPr>
          <p:cNvGrpSpPr/>
          <p:nvPr/>
        </p:nvGrpSpPr>
        <p:grpSpPr>
          <a:xfrm>
            <a:off x="6329940" y="792385"/>
            <a:ext cx="4025900" cy="2304365"/>
            <a:chOff x="6329940" y="792385"/>
            <a:chExt cx="4025900" cy="2304365"/>
          </a:xfrm>
        </p:grpSpPr>
        <p:pic>
          <p:nvPicPr>
            <p:cNvPr id="20" name="Picture 4" descr="Image result for game button">
              <a:extLst>
                <a:ext uri="{FF2B5EF4-FFF2-40B4-BE49-F238E27FC236}">
                  <a16:creationId xmlns:a16="http://schemas.microsoft.com/office/drawing/2014/main" id="{E1B09FBE-0327-A348-A971-E0DF6C1693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6329940" y="1310227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B637ED-39B8-6A41-814F-D9646EC4E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9" t="17282" r="26120" b="19557"/>
            <a:stretch/>
          </p:blipFill>
          <p:spPr>
            <a:xfrm>
              <a:off x="6902448" y="792385"/>
              <a:ext cx="2483274" cy="2304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64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803682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848079" y="636322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11968B-F04B-024D-AACC-7957C2B6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19C6-08E0-D74A-9B29-8569DD375EEC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D969-875F-2644-B630-8E643745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7" y="550553"/>
            <a:ext cx="2463800" cy="233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5CAB8-3589-464B-B2AD-5772EB9CA4B7}"/>
              </a:ext>
            </a:extLst>
          </p:cNvPr>
          <p:cNvSpPr txBox="1"/>
          <p:nvPr/>
        </p:nvSpPr>
        <p:spPr>
          <a:xfrm>
            <a:off x="4873388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43470-A895-3D4F-B2F5-95EB14430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5" y="550553"/>
            <a:ext cx="2463800" cy="233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E241A-F97E-3244-A20E-1C8604E61801}"/>
              </a:ext>
            </a:extLst>
          </p:cNvPr>
          <p:cNvSpPr txBox="1"/>
          <p:nvPr/>
        </p:nvSpPr>
        <p:spPr>
          <a:xfrm>
            <a:off x="8637866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331EE-A0C3-4C4C-B4F7-8515A53F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2" y="3481779"/>
            <a:ext cx="2463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E23FD-ABC5-A749-A5D5-E31D122846FF}"/>
              </a:ext>
            </a:extLst>
          </p:cNvPr>
          <p:cNvSpPr txBox="1"/>
          <p:nvPr/>
        </p:nvSpPr>
        <p:spPr>
          <a:xfrm>
            <a:off x="1887073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A7BE88-CE3B-EC4A-B024-48A81075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8" y="3481779"/>
            <a:ext cx="2463800" cy="233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48CA7-3264-4448-8309-2E255523CE6D}"/>
              </a:ext>
            </a:extLst>
          </p:cNvPr>
          <p:cNvSpPr txBox="1"/>
          <p:nvPr/>
        </p:nvSpPr>
        <p:spPr>
          <a:xfrm>
            <a:off x="4889879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3A5AF-4180-9B47-B2C2-F91582DB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5" y="3481779"/>
            <a:ext cx="24638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CAD8DF-F6A9-6B4F-8162-8B3DB9D43643}"/>
              </a:ext>
            </a:extLst>
          </p:cNvPr>
          <p:cNvSpPr txBox="1"/>
          <p:nvPr/>
        </p:nvSpPr>
        <p:spPr>
          <a:xfrm>
            <a:off x="8632036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81DBFC-61B1-A945-8A05-3CE2C7A279C6}"/>
              </a:ext>
            </a:extLst>
          </p:cNvPr>
          <p:cNvSpPr/>
          <p:nvPr/>
        </p:nvSpPr>
        <p:spPr>
          <a:xfrm>
            <a:off x="2850078" y="150636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8D6C-818D-7342-88CD-0CBD1AA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0" y="269303"/>
            <a:ext cx="640133" cy="64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E3D7-A162-4D4A-A505-FEA5C20AA9D5}"/>
              </a:ext>
            </a:extLst>
          </p:cNvPr>
          <p:cNvSpPr txBox="1"/>
          <p:nvPr/>
        </p:nvSpPr>
        <p:spPr>
          <a:xfrm>
            <a:off x="4025735" y="266856"/>
            <a:ext cx="43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Choose option to Save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5FDE-325F-064B-89B6-5235B157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4" y="1266786"/>
            <a:ext cx="2463800" cy="23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E0233-9716-064F-8759-0EE326DB0C51}"/>
              </a:ext>
            </a:extLst>
          </p:cNvPr>
          <p:cNvSpPr txBox="1"/>
          <p:nvPr/>
        </p:nvSpPr>
        <p:spPr>
          <a:xfrm>
            <a:off x="2215295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EDDE-9413-8D4F-8F6F-A8D4E2B8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2" y="1266786"/>
            <a:ext cx="24638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A2C77-45E6-384F-B324-FED5D29DB032}"/>
              </a:ext>
            </a:extLst>
          </p:cNvPr>
          <p:cNvSpPr txBox="1"/>
          <p:nvPr/>
        </p:nvSpPr>
        <p:spPr>
          <a:xfrm>
            <a:off x="5241523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42C63-B05F-634F-B360-13D9CCE4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80" y="1266786"/>
            <a:ext cx="24638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31D3-EFBA-F34B-8372-10C1EA2F13E4}"/>
              </a:ext>
            </a:extLst>
          </p:cNvPr>
          <p:cNvSpPr txBox="1"/>
          <p:nvPr/>
        </p:nvSpPr>
        <p:spPr>
          <a:xfrm>
            <a:off x="9006001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50F3A-BABE-BA48-AAB1-20CEB38C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7" y="4198012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1EAE8-1471-D14B-B9B2-72CD96D2C4D1}"/>
              </a:ext>
            </a:extLst>
          </p:cNvPr>
          <p:cNvSpPr txBox="1"/>
          <p:nvPr/>
        </p:nvSpPr>
        <p:spPr>
          <a:xfrm>
            <a:off x="2255208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6CC6CA-FB23-8841-8950-E6222BE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3" y="4198012"/>
            <a:ext cx="2463800" cy="233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93D0A-3696-3647-9A90-734A7087115A}"/>
              </a:ext>
            </a:extLst>
          </p:cNvPr>
          <p:cNvSpPr txBox="1"/>
          <p:nvPr/>
        </p:nvSpPr>
        <p:spPr>
          <a:xfrm>
            <a:off x="5258014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50063-9D39-DB4D-BE5F-371F4D66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0" y="4198012"/>
            <a:ext cx="2463800" cy="233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09F80-2DB9-BA42-8CBE-EDDEB6C0983B}"/>
              </a:ext>
            </a:extLst>
          </p:cNvPr>
          <p:cNvSpPr txBox="1"/>
          <p:nvPr/>
        </p:nvSpPr>
        <p:spPr>
          <a:xfrm>
            <a:off x="9000171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87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2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Pause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57</Words>
  <Application>Microsoft Macintosh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31</cp:revision>
  <dcterms:created xsi:type="dcterms:W3CDTF">2019-10-23T06:48:09Z</dcterms:created>
  <dcterms:modified xsi:type="dcterms:W3CDTF">2019-11-30T23:21:44Z</dcterms:modified>
</cp:coreProperties>
</file>